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3" r:id="rId3"/>
    <p:sldId id="260" r:id="rId4"/>
    <p:sldId id="261" r:id="rId5"/>
    <p:sldId id="259" r:id="rId6"/>
    <p:sldId id="262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D2A0"/>
    <a:srgbClr val="699C4A"/>
    <a:srgbClr val="191A19"/>
    <a:srgbClr val="304F2C"/>
    <a:srgbClr val="2C3A62"/>
    <a:srgbClr val="00B05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41541A-9CCC-42A4-8575-75FBB4BE8E54}" v="303" dt="2023-03-24T08:44:26.1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84574" autoAdjust="0"/>
  </p:normalViewPr>
  <p:slideViewPr>
    <p:cSldViewPr snapToGrid="0">
      <p:cViewPr varScale="1">
        <p:scale>
          <a:sx n="76" d="100"/>
          <a:sy n="76" d="100"/>
        </p:scale>
        <p:origin x="948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Siebenmann" userId="79ee06128977deae" providerId="LiveId" clId="{7E41541A-9CCC-42A4-8575-75FBB4BE8E54}"/>
    <pc:docChg chg="undo redo custSel addSld delSld modSld sldOrd modMainMaster">
      <pc:chgData name="Michael Siebenmann" userId="79ee06128977deae" providerId="LiveId" clId="{7E41541A-9CCC-42A4-8575-75FBB4BE8E54}" dt="2023-03-24T08:44:26.116" v="2164"/>
      <pc:docMkLst>
        <pc:docMk/>
      </pc:docMkLst>
      <pc:sldChg chg="addSp delSp modSp mod setBg setClrOvrMap">
        <pc:chgData name="Michael Siebenmann" userId="79ee06128977deae" providerId="LiveId" clId="{7E41541A-9CCC-42A4-8575-75FBB4BE8E54}" dt="2023-03-24T03:48:27.720" v="2082" actId="207"/>
        <pc:sldMkLst>
          <pc:docMk/>
          <pc:sldMk cId="1374594056" sldId="256"/>
        </pc:sldMkLst>
        <pc:spChg chg="mod">
          <ac:chgData name="Michael Siebenmann" userId="79ee06128977deae" providerId="LiveId" clId="{7E41541A-9CCC-42A4-8575-75FBB4BE8E54}" dt="2023-03-24T03:48:27.720" v="2082" actId="207"/>
          <ac:spMkLst>
            <pc:docMk/>
            <pc:sldMk cId="1374594056" sldId="256"/>
            <ac:spMk id="2" creationId="{44243A16-A85B-DDC7-482B-4B38E0050A54}"/>
          </ac:spMkLst>
        </pc:spChg>
        <pc:spChg chg="mod ord">
          <ac:chgData name="Michael Siebenmann" userId="79ee06128977deae" providerId="LiveId" clId="{7E41541A-9CCC-42A4-8575-75FBB4BE8E54}" dt="2023-03-24T03:48:06.601" v="2079" actId="207"/>
          <ac:spMkLst>
            <pc:docMk/>
            <pc:sldMk cId="1374594056" sldId="256"/>
            <ac:spMk id="3" creationId="{2A6E151C-F73C-6D80-6AC4-4EC36483D95A}"/>
          </ac:spMkLst>
        </pc:spChg>
        <pc:spChg chg="add del">
          <ac:chgData name="Michael Siebenmann" userId="79ee06128977deae" providerId="LiveId" clId="{7E41541A-9CCC-42A4-8575-75FBB4BE8E54}" dt="2023-03-24T01:08:52.349" v="1045" actId="26606"/>
          <ac:spMkLst>
            <pc:docMk/>
            <pc:sldMk cId="1374594056" sldId="256"/>
            <ac:spMk id="9" creationId="{C1DD1A8A-57D5-4A81-AD04-532B043C5611}"/>
          </ac:spMkLst>
        </pc:spChg>
        <pc:spChg chg="add del">
          <ac:chgData name="Michael Siebenmann" userId="79ee06128977deae" providerId="LiveId" clId="{7E41541A-9CCC-42A4-8575-75FBB4BE8E54}" dt="2023-03-24T01:09:08.649" v="1051" actId="26606"/>
          <ac:spMkLst>
            <pc:docMk/>
            <pc:sldMk cId="1374594056" sldId="256"/>
            <ac:spMk id="10" creationId="{A3363022-C969-41E9-8EB2-E4C94908C1FA}"/>
          </ac:spMkLst>
        </pc:spChg>
        <pc:spChg chg="add del">
          <ac:chgData name="Michael Siebenmann" userId="79ee06128977deae" providerId="LiveId" clId="{7E41541A-9CCC-42A4-8575-75FBB4BE8E54}" dt="2023-03-24T01:08:52.349" v="1045" actId="26606"/>
          <ac:spMkLst>
            <pc:docMk/>
            <pc:sldMk cId="1374594056" sldId="256"/>
            <ac:spMk id="11" creationId="{007891EC-4501-44ED-A8C8-B11B6DB767AB}"/>
          </ac:spMkLst>
        </pc:spChg>
        <pc:spChg chg="add del">
          <ac:chgData name="Michael Siebenmann" userId="79ee06128977deae" providerId="LiveId" clId="{7E41541A-9CCC-42A4-8575-75FBB4BE8E54}" dt="2023-03-24T01:09:08.649" v="1051" actId="26606"/>
          <ac:spMkLst>
            <pc:docMk/>
            <pc:sldMk cId="1374594056" sldId="256"/>
            <ac:spMk id="12" creationId="{8D1AD6B3-BE88-4CEB-BA17-790657CC4729}"/>
          </ac:spMkLst>
        </pc:spChg>
        <pc:spChg chg="add del">
          <ac:chgData name="Michael Siebenmann" userId="79ee06128977deae" providerId="LiveId" clId="{7E41541A-9CCC-42A4-8575-75FBB4BE8E54}" dt="2023-03-24T01:08:56.920" v="1047" actId="26606"/>
          <ac:spMkLst>
            <pc:docMk/>
            <pc:sldMk cId="1374594056" sldId="256"/>
            <ac:spMk id="13" creationId="{71B2258F-86CA-4D4D-8270-BC05FCDEBFB3}"/>
          </ac:spMkLst>
        </pc:spChg>
        <pc:spChg chg="add del">
          <ac:chgData name="Michael Siebenmann" userId="79ee06128977deae" providerId="LiveId" clId="{7E41541A-9CCC-42A4-8575-75FBB4BE8E54}" dt="2023-03-24T01:09:03.219" v="1049" actId="26606"/>
          <ac:spMkLst>
            <pc:docMk/>
            <pc:sldMk cId="1374594056" sldId="256"/>
            <ac:spMk id="16" creationId="{C1DD1A8A-57D5-4A81-AD04-532B043C5611}"/>
          </ac:spMkLst>
        </pc:spChg>
        <pc:spChg chg="add del">
          <ac:chgData name="Michael Siebenmann" userId="79ee06128977deae" providerId="LiveId" clId="{7E41541A-9CCC-42A4-8575-75FBB4BE8E54}" dt="2023-03-24T01:09:03.219" v="1049" actId="26606"/>
          <ac:spMkLst>
            <pc:docMk/>
            <pc:sldMk cId="1374594056" sldId="256"/>
            <ac:spMk id="18" creationId="{007891EC-4501-44ED-A8C8-B11B6DB767AB}"/>
          </ac:spMkLst>
        </pc:spChg>
        <pc:spChg chg="add mod ord">
          <ac:chgData name="Michael Siebenmann" userId="79ee06128977deae" providerId="LiveId" clId="{7E41541A-9CCC-42A4-8575-75FBB4BE8E54}" dt="2023-03-24T02:05:19.477" v="1244" actId="170"/>
          <ac:spMkLst>
            <pc:docMk/>
            <pc:sldMk cId="1374594056" sldId="256"/>
            <ac:spMk id="24" creationId="{F5E58E3A-6D67-807E-7481-CA03201BED24}"/>
          </ac:spMkLst>
        </pc:spChg>
        <pc:spChg chg="add">
          <ac:chgData name="Michael Siebenmann" userId="79ee06128977deae" providerId="LiveId" clId="{7E41541A-9CCC-42A4-8575-75FBB4BE8E54}" dt="2023-03-24T02:03:42.012" v="1225" actId="26606"/>
          <ac:spMkLst>
            <pc:docMk/>
            <pc:sldMk cId="1374594056" sldId="256"/>
            <ac:spMk id="1031" creationId="{93245F62-CCC4-49E4-B95B-EA6C1E790510}"/>
          </ac:spMkLst>
        </pc:spChg>
        <pc:spChg chg="add">
          <ac:chgData name="Michael Siebenmann" userId="79ee06128977deae" providerId="LiveId" clId="{7E41541A-9CCC-42A4-8575-75FBB4BE8E54}" dt="2023-03-24T02:03:42.012" v="1225" actId="26606"/>
          <ac:spMkLst>
            <pc:docMk/>
            <pc:sldMk cId="1374594056" sldId="256"/>
            <ac:spMk id="1033" creationId="{E6C0DD6B-6AA3-448F-9B99-8386295BC1B4}"/>
          </ac:spMkLst>
        </pc:spChg>
        <pc:grpChg chg="add del">
          <ac:chgData name="Michael Siebenmann" userId="79ee06128977deae" providerId="LiveId" clId="{7E41541A-9CCC-42A4-8575-75FBB4BE8E54}" dt="2023-03-24T01:09:08.649" v="1051" actId="26606"/>
          <ac:grpSpMkLst>
            <pc:docMk/>
            <pc:sldMk cId="1374594056" sldId="256"/>
            <ac:grpSpMk id="20" creationId="{89D1390B-7E13-4B4F-9CB2-391063412E54}"/>
          </ac:grpSpMkLst>
        </pc:grpChg>
        <pc:picChg chg="add del">
          <ac:chgData name="Michael Siebenmann" userId="79ee06128977deae" providerId="LiveId" clId="{7E41541A-9CCC-42A4-8575-75FBB4BE8E54}" dt="2023-03-24T01:08:52.349" v="1045" actId="26606"/>
          <ac:picMkLst>
            <pc:docMk/>
            <pc:sldMk cId="1374594056" sldId="256"/>
            <ac:picMk id="5" creationId="{3B561C55-B6E4-C3FF-020B-0E7F856717E1}"/>
          </ac:picMkLst>
        </pc:picChg>
        <pc:picChg chg="add del mod">
          <ac:chgData name="Michael Siebenmann" userId="79ee06128977deae" providerId="LiveId" clId="{7E41541A-9CCC-42A4-8575-75FBB4BE8E54}" dt="2023-03-24T01:54:48.147" v="1080"/>
          <ac:picMkLst>
            <pc:docMk/>
            <pc:sldMk cId="1374594056" sldId="256"/>
            <ac:picMk id="6" creationId="{B68E9DF1-973E-BE57-E28F-797BD1DFCA5D}"/>
          </ac:picMkLst>
        </pc:picChg>
        <pc:picChg chg="add del">
          <ac:chgData name="Michael Siebenmann" userId="79ee06128977deae" providerId="LiveId" clId="{7E41541A-9CCC-42A4-8575-75FBB4BE8E54}" dt="2023-03-24T01:09:08.649" v="1051" actId="26606"/>
          <ac:picMkLst>
            <pc:docMk/>
            <pc:sldMk cId="1374594056" sldId="256"/>
            <ac:picMk id="7" creationId="{F88ED2D5-0D09-D506-3763-1DF8007B35EB}"/>
          </ac:picMkLst>
        </pc:picChg>
        <pc:picChg chg="add del">
          <ac:chgData name="Michael Siebenmann" userId="79ee06128977deae" providerId="LiveId" clId="{7E41541A-9CCC-42A4-8575-75FBB4BE8E54}" dt="2023-03-24T01:08:56.920" v="1047" actId="26606"/>
          <ac:picMkLst>
            <pc:docMk/>
            <pc:sldMk cId="1374594056" sldId="256"/>
            <ac:picMk id="14" creationId="{80433B78-7A7E-4ACF-F998-0684E1F16662}"/>
          </ac:picMkLst>
        </pc:picChg>
        <pc:picChg chg="add del">
          <ac:chgData name="Michael Siebenmann" userId="79ee06128977deae" providerId="LiveId" clId="{7E41541A-9CCC-42A4-8575-75FBB4BE8E54}" dt="2023-03-24T01:09:03.219" v="1049" actId="26606"/>
          <ac:picMkLst>
            <pc:docMk/>
            <pc:sldMk cId="1374594056" sldId="256"/>
            <ac:picMk id="17" creationId="{3B561C55-B6E4-C3FF-020B-0E7F856717E1}"/>
          </ac:picMkLst>
        </pc:picChg>
        <pc:picChg chg="add del mod">
          <ac:chgData name="Michael Siebenmann" userId="79ee06128977deae" providerId="LiveId" clId="{7E41541A-9CCC-42A4-8575-75FBB4BE8E54}" dt="2023-03-24T01:55:48.813" v="1206" actId="478"/>
          <ac:picMkLst>
            <pc:docMk/>
            <pc:sldMk cId="1374594056" sldId="256"/>
            <ac:picMk id="19" creationId="{A489DA85-79EB-654F-3773-AF36E6FC54A6}"/>
          </ac:picMkLst>
        </pc:picChg>
        <pc:picChg chg="add del mod">
          <ac:chgData name="Michael Siebenmann" userId="79ee06128977deae" providerId="LiveId" clId="{7E41541A-9CCC-42A4-8575-75FBB4BE8E54}" dt="2023-03-24T02:00:51.481" v="1209" actId="478"/>
          <ac:picMkLst>
            <pc:docMk/>
            <pc:sldMk cId="1374594056" sldId="256"/>
            <ac:picMk id="23" creationId="{698E611F-8D05-A84A-026D-0973CD057302}"/>
          </ac:picMkLst>
        </pc:picChg>
        <pc:picChg chg="add mod">
          <ac:chgData name="Michael Siebenmann" userId="79ee06128977deae" providerId="LiveId" clId="{7E41541A-9CCC-42A4-8575-75FBB4BE8E54}" dt="2023-03-24T02:24:33.069" v="1648" actId="1076"/>
          <ac:picMkLst>
            <pc:docMk/>
            <pc:sldMk cId="1374594056" sldId="256"/>
            <ac:picMk id="1026" creationId="{EE06F3F8-8254-DBE5-EE7C-CBE9DAECA8B2}"/>
          </ac:picMkLst>
        </pc:picChg>
        <pc:cxnChg chg="add mod">
          <ac:chgData name="Michael Siebenmann" userId="79ee06128977deae" providerId="LiveId" clId="{7E41541A-9CCC-42A4-8575-75FBB4BE8E54}" dt="2023-03-24T03:48:06.246" v="2078" actId="208"/>
          <ac:cxnSpMkLst>
            <pc:docMk/>
            <pc:sldMk cId="1374594056" sldId="256"/>
            <ac:cxnSpMk id="5" creationId="{F37F6217-0AA2-6AE0-C502-43AB257E73EE}"/>
          </ac:cxnSpMkLst>
        </pc:cxnChg>
      </pc:sldChg>
      <pc:sldChg chg="addSp delSp modSp add del mod setBg delAnim modAnim">
        <pc:chgData name="Michael Siebenmann" userId="79ee06128977deae" providerId="LiveId" clId="{7E41541A-9CCC-42A4-8575-75FBB4BE8E54}" dt="2023-03-24T04:05:27.669" v="2156" actId="47"/>
        <pc:sldMkLst>
          <pc:docMk/>
          <pc:sldMk cId="2544583789" sldId="257"/>
        </pc:sldMkLst>
        <pc:spChg chg="mod">
          <ac:chgData name="Michael Siebenmann" userId="79ee06128977deae" providerId="LiveId" clId="{7E41541A-9CCC-42A4-8575-75FBB4BE8E54}" dt="2023-03-23T23:48:27.781" v="281" actId="14100"/>
          <ac:spMkLst>
            <pc:docMk/>
            <pc:sldMk cId="2544583789" sldId="257"/>
            <ac:spMk id="2" creationId="{CB1C8953-52F0-3FA5-968B-1544D3002952}"/>
          </ac:spMkLst>
        </pc:spChg>
        <pc:spChg chg="mod">
          <ac:chgData name="Michael Siebenmann" userId="79ee06128977deae" providerId="LiveId" clId="{7E41541A-9CCC-42A4-8575-75FBB4BE8E54}" dt="2023-03-24T02:23:37.342" v="1591" actId="14100"/>
          <ac:spMkLst>
            <pc:docMk/>
            <pc:sldMk cId="2544583789" sldId="257"/>
            <ac:spMk id="3" creationId="{5B45C42E-B334-9194-196F-2FE7DB50337D}"/>
          </ac:spMkLst>
        </pc:spChg>
        <pc:spChg chg="del mod">
          <ac:chgData name="Michael Siebenmann" userId="79ee06128977deae" providerId="LiveId" clId="{7E41541A-9CCC-42A4-8575-75FBB4BE8E54}" dt="2023-03-23T23:43:54.589" v="96" actId="478"/>
          <ac:spMkLst>
            <pc:docMk/>
            <pc:sldMk cId="2544583789" sldId="257"/>
            <ac:spMk id="5" creationId="{40046F2F-A828-D4E9-7C8F-81C4E673ADF2}"/>
          </ac:spMkLst>
        </pc:spChg>
        <pc:spChg chg="add del mod">
          <ac:chgData name="Michael Siebenmann" userId="79ee06128977deae" providerId="LiveId" clId="{7E41541A-9CCC-42A4-8575-75FBB4BE8E54}" dt="2023-03-24T03:59:15.173" v="2142" actId="478"/>
          <ac:spMkLst>
            <pc:docMk/>
            <pc:sldMk cId="2544583789" sldId="257"/>
            <ac:spMk id="7" creationId="{73D4BB86-1D62-AEC0-8675-B0CB5416CA53}"/>
          </ac:spMkLst>
        </pc:spChg>
        <pc:spChg chg="add del">
          <ac:chgData name="Michael Siebenmann" userId="79ee06128977deae" providerId="LiveId" clId="{7E41541A-9CCC-42A4-8575-75FBB4BE8E54}" dt="2023-03-23T23:48:32.479" v="283" actId="22"/>
          <ac:spMkLst>
            <pc:docMk/>
            <pc:sldMk cId="2544583789" sldId="257"/>
            <ac:spMk id="9" creationId="{99F2CA1F-FAC3-508C-A7BA-F24CB2A42C44}"/>
          </ac:spMkLst>
        </pc:spChg>
        <pc:spChg chg="add del mod">
          <ac:chgData name="Michael Siebenmann" userId="79ee06128977deae" providerId="LiveId" clId="{7E41541A-9CCC-42A4-8575-75FBB4BE8E54}" dt="2023-03-24T03:59:11.839" v="2141" actId="478"/>
          <ac:spMkLst>
            <pc:docMk/>
            <pc:sldMk cId="2544583789" sldId="257"/>
            <ac:spMk id="10" creationId="{47D7B8FC-030B-7370-984F-5B451B6BB5E4}"/>
          </ac:spMkLst>
        </pc:spChg>
        <pc:spChg chg="add del">
          <ac:chgData name="Michael Siebenmann" userId="79ee06128977deae" providerId="LiveId" clId="{7E41541A-9CCC-42A4-8575-75FBB4BE8E54}" dt="2023-03-23T23:49:23.095" v="296" actId="478"/>
          <ac:spMkLst>
            <pc:docMk/>
            <pc:sldMk cId="2544583789" sldId="257"/>
            <ac:spMk id="11" creationId="{C6EBEB9D-6AAA-FD89-6859-6632BE64818E}"/>
          </ac:spMkLst>
        </pc:spChg>
        <pc:spChg chg="add del">
          <ac:chgData name="Michael Siebenmann" userId="79ee06128977deae" providerId="LiveId" clId="{7E41541A-9CCC-42A4-8575-75FBB4BE8E54}" dt="2023-03-23T23:49:42.482" v="298" actId="478"/>
          <ac:spMkLst>
            <pc:docMk/>
            <pc:sldMk cId="2544583789" sldId="257"/>
            <ac:spMk id="12" creationId="{705A95E8-75DB-FC7D-7E66-05CADF92AE59}"/>
          </ac:spMkLst>
        </pc:spChg>
        <pc:spChg chg="add del mod">
          <ac:chgData name="Michael Siebenmann" userId="79ee06128977deae" providerId="LiveId" clId="{7E41541A-9CCC-42A4-8575-75FBB4BE8E54}" dt="2023-03-24T03:59:17.053" v="2143" actId="478"/>
          <ac:spMkLst>
            <pc:docMk/>
            <pc:sldMk cId="2544583789" sldId="257"/>
            <ac:spMk id="18" creationId="{D5CB1FD2-7E3A-BE78-27F7-ED428829026B}"/>
          </ac:spMkLst>
        </pc:spChg>
        <pc:picChg chg="add del mod">
          <ac:chgData name="Michael Siebenmann" userId="79ee06128977deae" providerId="LiveId" clId="{7E41541A-9CCC-42A4-8575-75FBB4BE8E54}" dt="2023-03-24T03:50:56.261" v="2096" actId="21"/>
          <ac:picMkLst>
            <pc:docMk/>
            <pc:sldMk cId="2544583789" sldId="257"/>
            <ac:picMk id="5" creationId="{407F86AA-7796-56AD-F664-59426E65EF2E}"/>
          </ac:picMkLst>
        </pc:picChg>
        <pc:cxnChg chg="add del mod">
          <ac:chgData name="Michael Siebenmann" userId="79ee06128977deae" providerId="LiveId" clId="{7E41541A-9CCC-42A4-8575-75FBB4BE8E54}" dt="2023-03-24T03:59:09.903" v="2140" actId="478"/>
          <ac:cxnSpMkLst>
            <pc:docMk/>
            <pc:sldMk cId="2544583789" sldId="257"/>
            <ac:cxnSpMk id="14" creationId="{DE1162F6-40B5-0C54-D509-E3A0BD9801E9}"/>
          </ac:cxnSpMkLst>
        </pc:cxnChg>
      </pc:sldChg>
      <pc:sldChg chg="addSp delSp modSp mod ord modNotesTx">
        <pc:chgData name="Michael Siebenmann" userId="79ee06128977deae" providerId="LiveId" clId="{7E41541A-9CCC-42A4-8575-75FBB4BE8E54}" dt="2023-03-24T03:51:53.438" v="2100" actId="21"/>
        <pc:sldMkLst>
          <pc:docMk/>
          <pc:sldMk cId="3564471524" sldId="259"/>
        </pc:sldMkLst>
        <pc:spChg chg="mod">
          <ac:chgData name="Michael Siebenmann" userId="79ee06128977deae" providerId="LiveId" clId="{7E41541A-9CCC-42A4-8575-75FBB4BE8E54}" dt="2023-03-24T03:51:02.579" v="2098" actId="207"/>
          <ac:spMkLst>
            <pc:docMk/>
            <pc:sldMk cId="3564471524" sldId="259"/>
            <ac:spMk id="2" creationId="{D0A8E1A8-381C-CD3F-8063-302CD4DD1B6B}"/>
          </ac:spMkLst>
        </pc:spChg>
        <pc:spChg chg="mod">
          <ac:chgData name="Michael Siebenmann" userId="79ee06128977deae" providerId="LiveId" clId="{7E41541A-9CCC-42A4-8575-75FBB4BE8E54}" dt="2023-03-24T03:09:48.104" v="2058" actId="207"/>
          <ac:spMkLst>
            <pc:docMk/>
            <pc:sldMk cId="3564471524" sldId="259"/>
            <ac:spMk id="3" creationId="{460DE692-2929-AB08-7137-F1B020F879A7}"/>
          </ac:spMkLst>
        </pc:spChg>
        <pc:picChg chg="add del mod">
          <ac:chgData name="Michael Siebenmann" userId="79ee06128977deae" providerId="LiveId" clId="{7E41541A-9CCC-42A4-8575-75FBB4BE8E54}" dt="2023-03-24T02:32:17.900" v="1714" actId="478"/>
          <ac:picMkLst>
            <pc:docMk/>
            <pc:sldMk cId="3564471524" sldId="259"/>
            <ac:picMk id="5" creationId="{09EC2766-7837-10A8-6277-0E75AC65BD29}"/>
          </ac:picMkLst>
        </pc:picChg>
        <pc:picChg chg="add del mod">
          <ac:chgData name="Michael Siebenmann" userId="79ee06128977deae" providerId="LiveId" clId="{7E41541A-9CCC-42A4-8575-75FBB4BE8E54}" dt="2023-03-24T02:32:45.350" v="1719" actId="478"/>
          <ac:picMkLst>
            <pc:docMk/>
            <pc:sldMk cId="3564471524" sldId="259"/>
            <ac:picMk id="7" creationId="{8ECAC2FD-1EEC-45B8-F2D3-EF1DEFFB4BEC}"/>
          </ac:picMkLst>
        </pc:picChg>
        <pc:picChg chg="add del mod">
          <ac:chgData name="Michael Siebenmann" userId="79ee06128977deae" providerId="LiveId" clId="{7E41541A-9CCC-42A4-8575-75FBB4BE8E54}" dt="2023-03-24T02:33:50.798" v="1731" actId="478"/>
          <ac:picMkLst>
            <pc:docMk/>
            <pc:sldMk cId="3564471524" sldId="259"/>
            <ac:picMk id="9" creationId="{1D06C602-C0E7-E0BA-9DB5-918BF261F6A7}"/>
          </ac:picMkLst>
        </pc:picChg>
        <pc:picChg chg="add del mod">
          <ac:chgData name="Michael Siebenmann" userId="79ee06128977deae" providerId="LiveId" clId="{7E41541A-9CCC-42A4-8575-75FBB4BE8E54}" dt="2023-03-24T02:36:47.842" v="1738" actId="478"/>
          <ac:picMkLst>
            <pc:docMk/>
            <pc:sldMk cId="3564471524" sldId="259"/>
            <ac:picMk id="11" creationId="{4722BB71-DE0A-5431-588B-4B4CE7858408}"/>
          </ac:picMkLst>
        </pc:picChg>
        <pc:picChg chg="add mod">
          <ac:chgData name="Michael Siebenmann" userId="79ee06128977deae" providerId="LiveId" clId="{7E41541A-9CCC-42A4-8575-75FBB4BE8E54}" dt="2023-03-24T03:09:30.537" v="2056" actId="1076"/>
          <ac:picMkLst>
            <pc:docMk/>
            <pc:sldMk cId="3564471524" sldId="259"/>
            <ac:picMk id="13" creationId="{D2BB89A7-114D-2A64-25E0-E6D0524D32FB}"/>
          </ac:picMkLst>
        </pc:picChg>
        <pc:picChg chg="add mod">
          <ac:chgData name="Michael Siebenmann" userId="79ee06128977deae" providerId="LiveId" clId="{7E41541A-9CCC-42A4-8575-75FBB4BE8E54}" dt="2023-03-24T02:54:54.587" v="1975" actId="1076"/>
          <ac:picMkLst>
            <pc:docMk/>
            <pc:sldMk cId="3564471524" sldId="259"/>
            <ac:picMk id="15" creationId="{33733030-D49F-8E91-383E-582EBFFC67CA}"/>
          </ac:picMkLst>
        </pc:picChg>
        <pc:picChg chg="add mod">
          <ac:chgData name="Michael Siebenmann" userId="79ee06128977deae" providerId="LiveId" clId="{7E41541A-9CCC-42A4-8575-75FBB4BE8E54}" dt="2023-03-24T02:54:58.243" v="1976" actId="1076"/>
          <ac:picMkLst>
            <pc:docMk/>
            <pc:sldMk cId="3564471524" sldId="259"/>
            <ac:picMk id="17" creationId="{9D979734-9029-6F9E-A0C2-0AE3A0C47243}"/>
          </ac:picMkLst>
        </pc:picChg>
        <pc:picChg chg="add mod modCrop">
          <ac:chgData name="Michael Siebenmann" userId="79ee06128977deae" providerId="LiveId" clId="{7E41541A-9CCC-42A4-8575-75FBB4BE8E54}" dt="2023-03-24T03:10:00.712" v="2060" actId="1076"/>
          <ac:picMkLst>
            <pc:docMk/>
            <pc:sldMk cId="3564471524" sldId="259"/>
            <ac:picMk id="19" creationId="{347B05D1-21D8-AF3E-8F6B-451F6FC3BB7E}"/>
          </ac:picMkLst>
        </pc:picChg>
        <pc:picChg chg="add mod">
          <ac:chgData name="Michael Siebenmann" userId="79ee06128977deae" providerId="LiveId" clId="{7E41541A-9CCC-42A4-8575-75FBB4BE8E54}" dt="2023-03-24T03:08:41.223" v="2054" actId="1076"/>
          <ac:picMkLst>
            <pc:docMk/>
            <pc:sldMk cId="3564471524" sldId="259"/>
            <ac:picMk id="21" creationId="{B1E52F16-D970-B454-5585-9982FB017E8D}"/>
          </ac:picMkLst>
        </pc:picChg>
        <pc:picChg chg="add mod">
          <ac:chgData name="Michael Siebenmann" userId="79ee06128977deae" providerId="LiveId" clId="{7E41541A-9CCC-42A4-8575-75FBB4BE8E54}" dt="2023-03-24T03:08:41.223" v="2054" actId="1076"/>
          <ac:picMkLst>
            <pc:docMk/>
            <pc:sldMk cId="3564471524" sldId="259"/>
            <ac:picMk id="23" creationId="{6A49C913-AFEC-840E-4F38-175FE3D58B70}"/>
          </ac:picMkLst>
        </pc:picChg>
        <pc:picChg chg="add mod">
          <ac:chgData name="Michael Siebenmann" userId="79ee06128977deae" providerId="LiveId" clId="{7E41541A-9CCC-42A4-8575-75FBB4BE8E54}" dt="2023-03-24T03:08:41.223" v="2054" actId="1076"/>
          <ac:picMkLst>
            <pc:docMk/>
            <pc:sldMk cId="3564471524" sldId="259"/>
            <ac:picMk id="25" creationId="{0D39FB7E-7B19-BD32-92E6-07BBC9BDE25B}"/>
          </ac:picMkLst>
        </pc:picChg>
        <pc:picChg chg="add del mod">
          <ac:chgData name="Michael Siebenmann" userId="79ee06128977deae" providerId="LiveId" clId="{7E41541A-9CCC-42A4-8575-75FBB4BE8E54}" dt="2023-03-24T03:07:06.557" v="2030" actId="478"/>
          <ac:picMkLst>
            <pc:docMk/>
            <pc:sldMk cId="3564471524" sldId="259"/>
            <ac:picMk id="27" creationId="{7A76BD54-1FE5-C87B-7D6A-9113FB28DF95}"/>
          </ac:picMkLst>
        </pc:picChg>
        <pc:picChg chg="add mod modCrop">
          <ac:chgData name="Michael Siebenmann" userId="79ee06128977deae" providerId="LiveId" clId="{7E41541A-9CCC-42A4-8575-75FBB4BE8E54}" dt="2023-03-24T03:08:41.223" v="2054" actId="1076"/>
          <ac:picMkLst>
            <pc:docMk/>
            <pc:sldMk cId="3564471524" sldId="259"/>
            <ac:picMk id="29" creationId="{DF303489-B309-1131-4AD4-9FC767D2A639}"/>
          </ac:picMkLst>
        </pc:picChg>
        <pc:picChg chg="add del mod">
          <ac:chgData name="Michael Siebenmann" userId="79ee06128977deae" providerId="LiveId" clId="{7E41541A-9CCC-42A4-8575-75FBB4BE8E54}" dt="2023-03-24T03:51:53.438" v="2100" actId="21"/>
          <ac:picMkLst>
            <pc:docMk/>
            <pc:sldMk cId="3564471524" sldId="259"/>
            <ac:picMk id="30" creationId="{9C3EDFE3-AEF9-EB56-D552-F79AE6AD8A62}"/>
          </ac:picMkLst>
        </pc:picChg>
      </pc:sldChg>
      <pc:sldChg chg="addSp delSp modSp new mod modAnim">
        <pc:chgData name="Michael Siebenmann" userId="79ee06128977deae" providerId="LiveId" clId="{7E41541A-9CCC-42A4-8575-75FBB4BE8E54}" dt="2023-03-24T08:44:14.083" v="2163"/>
        <pc:sldMkLst>
          <pc:docMk/>
          <pc:sldMk cId="3512264222" sldId="260"/>
        </pc:sldMkLst>
        <pc:spChg chg="mod">
          <ac:chgData name="Michael Siebenmann" userId="79ee06128977deae" providerId="LiveId" clId="{7E41541A-9CCC-42A4-8575-75FBB4BE8E54}" dt="2023-03-24T02:39:58.527" v="1769" actId="404"/>
          <ac:spMkLst>
            <pc:docMk/>
            <pc:sldMk cId="3512264222" sldId="260"/>
            <ac:spMk id="2" creationId="{688C4F89-3C5A-6CBA-B798-4E0707033EA6}"/>
          </ac:spMkLst>
        </pc:spChg>
        <pc:spChg chg="del mod">
          <ac:chgData name="Michael Siebenmann" userId="79ee06128977deae" providerId="LiveId" clId="{7E41541A-9CCC-42A4-8575-75FBB4BE8E54}" dt="2023-03-24T02:39:30.219" v="1758" actId="478"/>
          <ac:spMkLst>
            <pc:docMk/>
            <pc:sldMk cId="3512264222" sldId="260"/>
            <ac:spMk id="3" creationId="{36E9AA85-1D20-F688-F2D1-70C4E3AFFC7F}"/>
          </ac:spMkLst>
        </pc:spChg>
        <pc:spChg chg="add del mod">
          <ac:chgData name="Michael Siebenmann" userId="79ee06128977deae" providerId="LiveId" clId="{7E41541A-9CCC-42A4-8575-75FBB4BE8E54}" dt="2023-03-24T02:39:34.325" v="1759" actId="478"/>
          <ac:spMkLst>
            <pc:docMk/>
            <pc:sldMk cId="3512264222" sldId="260"/>
            <ac:spMk id="6" creationId="{11C6E449-9AF8-891A-F952-A4B807C84E9B}"/>
          </ac:spMkLst>
        </pc:spChg>
        <pc:spChg chg="add mod">
          <ac:chgData name="Michael Siebenmann" userId="79ee06128977deae" providerId="LiveId" clId="{7E41541A-9CCC-42A4-8575-75FBB4BE8E54}" dt="2023-03-24T02:43:53.330" v="1910" actId="255"/>
          <ac:spMkLst>
            <pc:docMk/>
            <pc:sldMk cId="3512264222" sldId="260"/>
            <ac:spMk id="7" creationId="{714EFA9B-FE1F-DA88-D3AC-32143019471A}"/>
          </ac:spMkLst>
        </pc:spChg>
        <pc:graphicFrameChg chg="add del mod">
          <ac:chgData name="Michael Siebenmann" userId="79ee06128977deae" providerId="LiveId" clId="{7E41541A-9CCC-42A4-8575-75FBB4BE8E54}" dt="2023-03-24T02:07:39.357" v="1253" actId="478"/>
          <ac:graphicFrameMkLst>
            <pc:docMk/>
            <pc:sldMk cId="3512264222" sldId="260"/>
            <ac:graphicFrameMk id="4" creationId="{28BFBCD3-0352-E081-3365-71BEAC0F8203}"/>
          </ac:graphicFrameMkLst>
        </pc:graphicFrameChg>
        <pc:picChg chg="add mod modCrop">
          <ac:chgData name="Michael Siebenmann" userId="79ee06128977deae" providerId="LiveId" clId="{7E41541A-9CCC-42A4-8575-75FBB4BE8E54}" dt="2023-03-24T03:58:05.218" v="2136" actId="1076"/>
          <ac:picMkLst>
            <pc:docMk/>
            <pc:sldMk cId="3512264222" sldId="260"/>
            <ac:picMk id="4" creationId="{3F5C59B5-AE07-40C3-FA33-1AC54AECDC06}"/>
          </ac:picMkLst>
        </pc:picChg>
      </pc:sldChg>
      <pc:sldChg chg="addSp delSp modSp add mod delAnim modAnim">
        <pc:chgData name="Michael Siebenmann" userId="79ee06128977deae" providerId="LiveId" clId="{7E41541A-9CCC-42A4-8575-75FBB4BE8E54}" dt="2023-03-24T08:44:26.116" v="2164"/>
        <pc:sldMkLst>
          <pc:docMk/>
          <pc:sldMk cId="2966468261" sldId="261"/>
        </pc:sldMkLst>
        <pc:spChg chg="mod">
          <ac:chgData name="Michael Siebenmann" userId="79ee06128977deae" providerId="LiveId" clId="{7E41541A-9CCC-42A4-8575-75FBB4BE8E54}" dt="2023-03-24T03:54:39.056" v="2129" actId="207"/>
          <ac:spMkLst>
            <pc:docMk/>
            <pc:sldMk cId="2966468261" sldId="261"/>
            <ac:spMk id="7" creationId="{714EFA9B-FE1F-DA88-D3AC-32143019471A}"/>
          </ac:spMkLst>
        </pc:spChg>
        <pc:picChg chg="add mod">
          <ac:chgData name="Michael Siebenmann" userId="79ee06128977deae" providerId="LiveId" clId="{7E41541A-9CCC-42A4-8575-75FBB4BE8E54}" dt="2023-03-24T08:42:13.570" v="2161" actId="1076"/>
          <ac:picMkLst>
            <pc:docMk/>
            <pc:sldMk cId="2966468261" sldId="261"/>
            <ac:picMk id="3" creationId="{57CE9FE4-FAF2-7B58-DA0D-50D23DDE5372}"/>
          </ac:picMkLst>
        </pc:picChg>
        <pc:picChg chg="add del mod">
          <ac:chgData name="Michael Siebenmann" userId="79ee06128977deae" providerId="LiveId" clId="{7E41541A-9CCC-42A4-8575-75FBB4BE8E54}" dt="2023-03-24T03:54:22.637" v="2125" actId="478"/>
          <ac:picMkLst>
            <pc:docMk/>
            <pc:sldMk cId="2966468261" sldId="261"/>
            <ac:picMk id="3" creationId="{B033A368-440D-7635-9F8A-56A5A68A3126}"/>
          </ac:picMkLst>
        </pc:picChg>
        <pc:picChg chg="del">
          <ac:chgData name="Michael Siebenmann" userId="79ee06128977deae" providerId="LiveId" clId="{7E41541A-9CCC-42A4-8575-75FBB4BE8E54}" dt="2023-03-24T03:57:28.180" v="2130" actId="478"/>
          <ac:picMkLst>
            <pc:docMk/>
            <pc:sldMk cId="2966468261" sldId="261"/>
            <ac:picMk id="4" creationId="{3F5C59B5-AE07-40C3-FA33-1AC54AECDC06}"/>
          </ac:picMkLst>
        </pc:picChg>
        <pc:picChg chg="add del mod">
          <ac:chgData name="Michael Siebenmann" userId="79ee06128977deae" providerId="LiveId" clId="{7E41541A-9CCC-42A4-8575-75FBB4BE8E54}" dt="2023-03-24T04:00:58.582" v="2152" actId="21"/>
          <ac:picMkLst>
            <pc:docMk/>
            <pc:sldMk cId="2966468261" sldId="261"/>
            <ac:picMk id="5" creationId="{9F019F2F-344B-3C9B-0C27-B5CA317C36E5}"/>
          </ac:picMkLst>
        </pc:picChg>
        <pc:picChg chg="add del mod">
          <ac:chgData name="Michael Siebenmann" userId="79ee06128977deae" providerId="LiveId" clId="{7E41541A-9CCC-42A4-8575-75FBB4BE8E54}" dt="2023-03-24T08:41:25.307" v="2158" actId="478"/>
          <ac:picMkLst>
            <pc:docMk/>
            <pc:sldMk cId="2966468261" sldId="261"/>
            <ac:picMk id="1026" creationId="{2C094E4D-92A4-EBF5-976D-92B5E7D0E9D7}"/>
          </ac:picMkLst>
        </pc:picChg>
      </pc:sldChg>
      <pc:sldChg chg="addSp delSp modSp add mod">
        <pc:chgData name="Michael Siebenmann" userId="79ee06128977deae" providerId="LiveId" clId="{7E41541A-9CCC-42A4-8575-75FBB4BE8E54}" dt="2023-03-24T03:51:12.997" v="2099" actId="404"/>
        <pc:sldMkLst>
          <pc:docMk/>
          <pc:sldMk cId="3422708339" sldId="262"/>
        </pc:sldMkLst>
        <pc:spChg chg="del">
          <ac:chgData name="Michael Siebenmann" userId="79ee06128977deae" providerId="LiveId" clId="{7E41541A-9CCC-42A4-8575-75FBB4BE8E54}" dt="2023-03-24T02:45:19.944" v="1912" actId="478"/>
          <ac:spMkLst>
            <pc:docMk/>
            <pc:sldMk cId="3422708339" sldId="262"/>
            <ac:spMk id="2" creationId="{D0A8E1A8-381C-CD3F-8063-302CD4DD1B6B}"/>
          </ac:spMkLst>
        </pc:spChg>
        <pc:spChg chg="mod">
          <ac:chgData name="Michael Siebenmann" userId="79ee06128977deae" providerId="LiveId" clId="{7E41541A-9CCC-42A4-8575-75FBB4BE8E54}" dt="2023-03-24T03:51:12.997" v="2099" actId="404"/>
          <ac:spMkLst>
            <pc:docMk/>
            <pc:sldMk cId="3422708339" sldId="262"/>
            <ac:spMk id="3" creationId="{460DE692-2929-AB08-7137-F1B020F879A7}"/>
          </ac:spMkLst>
        </pc:spChg>
        <pc:spChg chg="add del mod">
          <ac:chgData name="Michael Siebenmann" userId="79ee06128977deae" providerId="LiveId" clId="{7E41541A-9CCC-42A4-8575-75FBB4BE8E54}" dt="2023-03-24T02:45:21.880" v="1913" actId="478"/>
          <ac:spMkLst>
            <pc:docMk/>
            <pc:sldMk cId="3422708339" sldId="262"/>
            <ac:spMk id="5" creationId="{EDD69C7F-68B6-FAC9-0F7F-698C406CE8B7}"/>
          </ac:spMkLst>
        </pc:spChg>
      </pc:sldChg>
      <pc:sldChg chg="add setBg">
        <pc:chgData name="Michael Siebenmann" userId="79ee06128977deae" providerId="LiveId" clId="{7E41541A-9CCC-42A4-8575-75FBB4BE8E54}" dt="2023-03-24T03:59:01.501" v="2137"/>
        <pc:sldMkLst>
          <pc:docMk/>
          <pc:sldMk cId="1298857439" sldId="263"/>
        </pc:sldMkLst>
      </pc:sldChg>
      <pc:sldMasterChg chg="setBg">
        <pc:chgData name="Michael Siebenmann" userId="79ee06128977deae" providerId="LiveId" clId="{7E41541A-9CCC-42A4-8575-75FBB4BE8E54}" dt="2023-03-24T01:12:24.811" v="1056"/>
        <pc:sldMasterMkLst>
          <pc:docMk/>
          <pc:sldMasterMk cId="3625588296" sldId="2147483648"/>
        </pc:sldMasterMkLst>
      </pc:sldMaster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8BD648-8785-4BDE-8E9F-96A5541DFEBD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C01A7C-7263-4DA2-9D5A-E3D96AD443C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795914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 err="1"/>
              <a:t>Buying</a:t>
            </a:r>
            <a:r>
              <a:rPr lang="de-CH" dirty="0"/>
              <a:t> </a:t>
            </a:r>
            <a:r>
              <a:rPr lang="de-CH" dirty="0" err="1"/>
              <a:t>bulky</a:t>
            </a:r>
            <a:r>
              <a:rPr lang="de-CH" dirty="0"/>
              <a:t> item </a:t>
            </a:r>
            <a:r>
              <a:rPr lang="de-CH" dirty="0" err="1"/>
              <a:t>stickers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hassle</a:t>
            </a:r>
            <a:r>
              <a:rPr lang="de-CH" dirty="0"/>
              <a:t> and </a:t>
            </a:r>
            <a:r>
              <a:rPr lang="de-CH" dirty="0" err="1"/>
              <a:t>too</a:t>
            </a:r>
            <a:r>
              <a:rPr lang="de-CH" dirty="0"/>
              <a:t> </a:t>
            </a:r>
            <a:r>
              <a:rPr lang="de-CH" dirty="0" err="1"/>
              <a:t>complicated</a:t>
            </a:r>
            <a:r>
              <a:rPr lang="de-CH" dirty="0"/>
              <a:t> for </a:t>
            </a:r>
            <a:r>
              <a:rPr lang="de-CH" dirty="0" err="1"/>
              <a:t>customers</a:t>
            </a:r>
            <a:r>
              <a:rPr lang="de-CH" dirty="0"/>
              <a:t>. </a:t>
            </a:r>
            <a:r>
              <a:rPr lang="de-CH" dirty="0" err="1"/>
              <a:t>Confusion</a:t>
            </a:r>
            <a:r>
              <a:rPr lang="de-CH" dirty="0"/>
              <a:t> </a:t>
            </a:r>
            <a:r>
              <a:rPr lang="de-CH" dirty="0" err="1"/>
              <a:t>about</a:t>
            </a:r>
            <a:r>
              <a:rPr lang="de-CH" dirty="0"/>
              <a:t> </a:t>
            </a:r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many</a:t>
            </a:r>
            <a:r>
              <a:rPr lang="de-CH" dirty="0"/>
              <a:t> </a:t>
            </a:r>
            <a:r>
              <a:rPr lang="de-CH" dirty="0" err="1"/>
              <a:t>stamps</a:t>
            </a:r>
            <a:r>
              <a:rPr lang="de-CH" dirty="0"/>
              <a:t> (</a:t>
            </a:r>
            <a:r>
              <a:rPr lang="de-CH" dirty="0" err="1"/>
              <a:t>maybe</a:t>
            </a:r>
            <a:r>
              <a:rPr lang="de-CH" dirty="0"/>
              <a:t> also </a:t>
            </a:r>
            <a:r>
              <a:rPr lang="de-CH" dirty="0" err="1"/>
              <a:t>where</a:t>
            </a:r>
            <a:r>
              <a:rPr lang="de-CH" dirty="0"/>
              <a:t> with </a:t>
            </a:r>
            <a:r>
              <a:rPr lang="de-CH" dirty="0" err="1"/>
              <a:t>map</a:t>
            </a:r>
            <a:r>
              <a:rPr lang="de-CH" dirty="0"/>
              <a:t>? </a:t>
            </a:r>
            <a:r>
              <a:rPr lang="de-CH" dirty="0" err="1"/>
              <a:t>Though</a:t>
            </a:r>
            <a:r>
              <a:rPr lang="de-CH" dirty="0"/>
              <a:t> </a:t>
            </a:r>
            <a:r>
              <a:rPr lang="de-CH" dirty="0" err="1"/>
              <a:t>already</a:t>
            </a:r>
            <a:r>
              <a:rPr lang="de-CH" dirty="0"/>
              <a:t> </a:t>
            </a:r>
            <a:r>
              <a:rPr lang="de-CH" dirty="0" err="1"/>
              <a:t>solved</a:t>
            </a:r>
            <a:r>
              <a:rPr lang="de-CH" dirty="0"/>
              <a:t>) an item </a:t>
            </a:r>
            <a:r>
              <a:rPr lang="de-CH" dirty="0" err="1"/>
              <a:t>exactly</a:t>
            </a:r>
            <a:r>
              <a:rPr lang="de-CH" dirty="0"/>
              <a:t> </a:t>
            </a:r>
            <a:r>
              <a:rPr lang="de-CH" dirty="0" err="1"/>
              <a:t>needs</a:t>
            </a:r>
            <a:r>
              <a:rPr lang="de-CH" dirty="0"/>
              <a:t> </a:t>
            </a:r>
            <a:r>
              <a:rPr lang="de-CH" dirty="0" err="1"/>
              <a:t>leads</a:t>
            </a:r>
            <a:r>
              <a:rPr lang="de-CH" dirty="0"/>
              <a:t> to </a:t>
            </a:r>
            <a:r>
              <a:rPr lang="de-CH" dirty="0" err="1"/>
              <a:t>frustration</a:t>
            </a:r>
            <a:r>
              <a:rPr lang="de-CH" dirty="0"/>
              <a:t> and extra </a:t>
            </a:r>
            <a:r>
              <a:rPr lang="de-CH" dirty="0" err="1"/>
              <a:t>work</a:t>
            </a:r>
            <a:r>
              <a:rPr lang="de-CH" dirty="0"/>
              <a:t> for </a:t>
            </a:r>
            <a:r>
              <a:rPr lang="de-CH" dirty="0" err="1"/>
              <a:t>both</a:t>
            </a:r>
            <a:r>
              <a:rPr lang="de-CH" dirty="0"/>
              <a:t> </a:t>
            </a:r>
            <a:r>
              <a:rPr lang="de-CH" dirty="0" err="1"/>
              <a:t>customers</a:t>
            </a:r>
            <a:r>
              <a:rPr lang="de-CH" dirty="0"/>
              <a:t> and </a:t>
            </a:r>
            <a:r>
              <a:rPr lang="de-CH" dirty="0" err="1"/>
              <a:t>administration</a:t>
            </a:r>
            <a:r>
              <a:rPr lang="de-CH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CH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969 illegal </a:t>
            </a:r>
            <a:r>
              <a:rPr lang="de-CH" dirty="0" err="1"/>
              <a:t>cases</a:t>
            </a:r>
            <a:r>
              <a:rPr lang="de-CH" dirty="0"/>
              <a:t> of </a:t>
            </a:r>
            <a:r>
              <a:rPr lang="de-CH" dirty="0" err="1"/>
              <a:t>bulky</a:t>
            </a:r>
            <a:r>
              <a:rPr lang="de-CH" dirty="0"/>
              <a:t> </a:t>
            </a:r>
            <a:r>
              <a:rPr lang="de-CH" dirty="0" err="1"/>
              <a:t>waste</a:t>
            </a:r>
            <a:r>
              <a:rPr lang="de-CH" dirty="0"/>
              <a:t> </a:t>
            </a:r>
            <a:r>
              <a:rPr lang="de-CH" dirty="0" err="1"/>
              <a:t>disposal</a:t>
            </a:r>
            <a:r>
              <a:rPr lang="de-CH" dirty="0"/>
              <a:t> in 2022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1238 </a:t>
            </a:r>
            <a:r>
              <a:rPr lang="de-CH" dirty="0" err="1"/>
              <a:t>correct</a:t>
            </a:r>
            <a:r>
              <a:rPr lang="de-CH" dirty="0"/>
              <a:t> </a:t>
            </a:r>
            <a:r>
              <a:rPr lang="de-CH" dirty="0" err="1"/>
              <a:t>cases</a:t>
            </a:r>
            <a:r>
              <a:rPr lang="de-CH" dirty="0"/>
              <a:t> of </a:t>
            </a:r>
            <a:r>
              <a:rPr lang="de-CH" dirty="0" err="1"/>
              <a:t>bulky</a:t>
            </a:r>
            <a:r>
              <a:rPr lang="de-CH" dirty="0"/>
              <a:t> </a:t>
            </a:r>
            <a:r>
              <a:rPr lang="de-CH" dirty="0" err="1"/>
              <a:t>waste</a:t>
            </a:r>
            <a:r>
              <a:rPr lang="de-CH" dirty="0"/>
              <a:t> </a:t>
            </a:r>
            <a:r>
              <a:rPr lang="de-CH" dirty="0" err="1"/>
              <a:t>disposal</a:t>
            </a:r>
            <a:r>
              <a:rPr lang="de-CH" dirty="0"/>
              <a:t> in 2022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C01A7C-7263-4DA2-9D5A-E3D96AD443C8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68387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C01A7C-7263-4DA2-9D5A-E3D96AD443C8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62948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C01A7C-7263-4DA2-9D5A-E3D96AD443C8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635934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Data </a:t>
            </a:r>
            <a:r>
              <a:rPr lang="de-CH" dirty="0" err="1"/>
              <a:t>protection</a:t>
            </a:r>
            <a:r>
              <a:rPr lang="de-CH" dirty="0"/>
              <a:t>: a </a:t>
            </a:r>
            <a:r>
              <a:rPr lang="de-CH" dirty="0" err="1"/>
              <a:t>person</a:t>
            </a:r>
            <a:r>
              <a:rPr lang="de-CH" dirty="0"/>
              <a:t> </a:t>
            </a:r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app</a:t>
            </a:r>
            <a:r>
              <a:rPr lang="de-CH" dirty="0"/>
              <a:t> </a:t>
            </a:r>
            <a:r>
              <a:rPr lang="de-CH" dirty="0" err="1"/>
              <a:t>should</a:t>
            </a:r>
            <a:r>
              <a:rPr lang="de-CH" dirty="0"/>
              <a:t> in no </a:t>
            </a:r>
            <a:r>
              <a:rPr lang="de-CH" dirty="0" err="1"/>
              <a:t>way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worse</a:t>
            </a:r>
            <a:r>
              <a:rPr lang="de-CH" dirty="0"/>
              <a:t> off </a:t>
            </a:r>
            <a:r>
              <a:rPr lang="de-CH" dirty="0" err="1"/>
              <a:t>than</a:t>
            </a:r>
            <a:r>
              <a:rPr lang="de-CH" dirty="0"/>
              <a:t> </a:t>
            </a:r>
            <a:r>
              <a:rPr lang="de-CH" dirty="0" err="1"/>
              <a:t>someone</a:t>
            </a:r>
            <a:r>
              <a:rPr lang="de-CH" dirty="0"/>
              <a:t>  </a:t>
            </a:r>
            <a:r>
              <a:rPr lang="de-CH" dirty="0" err="1"/>
              <a:t>analogously</a:t>
            </a:r>
            <a:r>
              <a:rPr lang="de-CH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C01A7C-7263-4DA2-9D5A-E3D96AD443C8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458559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Data </a:t>
            </a:r>
            <a:r>
              <a:rPr lang="de-CH" dirty="0" err="1"/>
              <a:t>protection</a:t>
            </a:r>
            <a:r>
              <a:rPr lang="de-CH" dirty="0"/>
              <a:t>: a </a:t>
            </a:r>
            <a:r>
              <a:rPr lang="de-CH" dirty="0" err="1"/>
              <a:t>person</a:t>
            </a:r>
            <a:r>
              <a:rPr lang="de-CH" dirty="0"/>
              <a:t> </a:t>
            </a:r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app</a:t>
            </a:r>
            <a:r>
              <a:rPr lang="de-CH" dirty="0"/>
              <a:t> </a:t>
            </a:r>
            <a:r>
              <a:rPr lang="de-CH" dirty="0" err="1"/>
              <a:t>should</a:t>
            </a:r>
            <a:r>
              <a:rPr lang="de-CH" dirty="0"/>
              <a:t> in no </a:t>
            </a:r>
            <a:r>
              <a:rPr lang="de-CH" dirty="0" err="1"/>
              <a:t>way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worse</a:t>
            </a:r>
            <a:r>
              <a:rPr lang="de-CH" dirty="0"/>
              <a:t> off </a:t>
            </a:r>
            <a:r>
              <a:rPr lang="de-CH" dirty="0" err="1"/>
              <a:t>than</a:t>
            </a:r>
            <a:r>
              <a:rPr lang="de-CH" dirty="0"/>
              <a:t> </a:t>
            </a:r>
            <a:r>
              <a:rPr lang="de-CH" dirty="0" err="1"/>
              <a:t>someone</a:t>
            </a:r>
            <a:r>
              <a:rPr lang="de-CH" dirty="0"/>
              <a:t>  </a:t>
            </a:r>
            <a:r>
              <a:rPr lang="de-CH" dirty="0" err="1"/>
              <a:t>analogously</a:t>
            </a:r>
            <a:r>
              <a:rPr lang="de-CH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C01A7C-7263-4DA2-9D5A-E3D96AD443C8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45796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D8E5E-CF55-B366-EBD6-B28FF92840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78134D-D926-6859-60E5-1A398CCA57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1635F1-5A86-B9D8-5131-53DDA7AF6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14E3A-C904-4A98-A51B-DD75E85023B8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8AEE11-CE3E-0352-1533-9174F23D5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24FF41-E48A-9C40-47C7-E49C3790F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CB467-71AD-4C12-90F2-60EE7110F9A1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06066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07B2C-D901-FE02-E113-28C71EE4C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18103C-40AA-D381-B3EB-B5996019CE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4F99BE-59AB-9FC4-BCAE-2D8DA880D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14E3A-C904-4A98-A51B-DD75E85023B8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A0819-AA3D-0DAD-9F31-6D8784E9F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9FBE4-C763-4E06-FBCF-E1ABE1688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CB467-71AD-4C12-90F2-60EE7110F9A1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08104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92D281-8470-1EBF-8489-CCB17C28F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06F439-1120-73A8-A0A4-D220E4A7FB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6A937D-FC0C-07F9-AF26-FF816221E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14E3A-C904-4A98-A51B-DD75E85023B8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7D4612-E746-A6B4-71C6-83FE4F3B5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68605-EE0B-344D-75C0-B0D907A2E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CB467-71AD-4C12-90F2-60EE7110F9A1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43471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333AA-41B7-86C3-EEC4-295A4A2F1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E3B6F-932B-3F42-A750-F8ADB9FC6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06767-D8E1-F1FE-6F68-017D135B7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14E3A-C904-4A98-A51B-DD75E85023B8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587DD-BA30-8331-40C1-0133A278A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023787-6026-2991-D992-4370CBE14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CB467-71AD-4C12-90F2-60EE7110F9A1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53035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1F050-F5F2-3855-90F2-843F35A9B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51B9C0-D519-4375-92A1-B1715C3305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E0B1F8-7D53-68E0-C32D-647D8CF3C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14E3A-C904-4A98-A51B-DD75E85023B8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9E3324-55A4-C8BC-1CE9-CCD08FA2C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8BFA30-7069-3516-0FCC-4B9E2BBDA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CB467-71AD-4C12-90F2-60EE7110F9A1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49848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2361B-2EE1-26B2-AC3D-FD931BA54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E9A5C4-8513-744C-7141-608E05F97F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AFE294-EDB2-0C63-255A-9B40F27580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23FC36-EC84-8BDF-7841-A5892268B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14E3A-C904-4A98-A51B-DD75E85023B8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F57B86-3387-5D8D-5C39-18BAEFFC9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6A9B79-1B6B-9E59-F2BB-93E8BADEC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CB467-71AD-4C12-90F2-60EE7110F9A1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47990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230D2-528A-A75A-BF5E-E05B205DA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C0BC3-2D99-531C-4FF6-774A12608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01A23A-31B9-CCFE-6A52-B43891FC15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32EB50-3EFB-D942-73F7-46DF8E12AA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719329-9E52-03F6-0830-71487B35ED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23464-5E9D-487F-1390-2CC17138D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14E3A-C904-4A98-A51B-DD75E85023B8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84890D-665C-9486-8151-BAF4D8325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ED12BD-931A-CE33-15F9-EA0CE746C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CB467-71AD-4C12-90F2-60EE7110F9A1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54121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C75E8-FF94-1B10-DE40-C91089150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DC0660-6A78-56CE-81F8-C8BF5B82A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14E3A-C904-4A98-A51B-DD75E85023B8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C59ECC-ECAA-E6C0-7491-D3D2F9443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64B73D-DACB-4381-C179-D0EEFBD1A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CB467-71AD-4C12-90F2-60EE7110F9A1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52285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1395BA-EF93-5505-35B6-ECAF5F92A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14E3A-C904-4A98-A51B-DD75E85023B8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23CF36-EB48-CE26-51F1-D202EF69E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5EE66C-6464-0F59-E9B5-F8FBF5F63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CB467-71AD-4C12-90F2-60EE7110F9A1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86573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F6C3C-52B0-1A44-6921-79EA9841F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DEB7C-A8B3-E9D9-0F71-C8E101317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045C2F-43A9-8A9C-4C36-899A73EB39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4D19B2-088A-001C-762C-6705C9932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14E3A-C904-4A98-A51B-DD75E85023B8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E81316-FD81-4859-2A92-4466AF6A1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F7DE54-FAE6-E02D-7599-6D9AC70A8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CB467-71AD-4C12-90F2-60EE7110F9A1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71479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C0F0A-5214-1BF0-570A-A821E7027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2249BE-488F-8ACA-DA0B-D463165769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A86BEC-F7C1-3F85-68C9-F64486CC01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97031B-6647-639B-3495-26A595B89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14E3A-C904-4A98-A51B-DD75E85023B8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BA44D8-7373-D541-3477-0B62FD6F6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E1DF4F-699C-7AE1-B2A7-54994C31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CB467-71AD-4C12-90F2-60EE7110F9A1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01053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B44F6C-A67F-A3DC-658D-3D1252C05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084563-4483-49CE-BA98-C2DE58669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F0A4AE-4AB8-F82A-D357-1EBF86A7C6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614E3A-C904-4A98-A51B-DD75E85023B8}" type="datetimeFigureOut">
              <a:rPr lang="de-CH" smtClean="0"/>
              <a:t>24.03.2023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A442B-488E-7D87-B112-96082149EE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4A7D0F-C876-D5DE-8536-83EEB8D18B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3CB467-71AD-4C12-90F2-60EE7110F9A1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255882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93245F62-CCC4-49E4-B95B-EA6C1E790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243A16-A85B-DDC7-482B-4B38E0050A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2" y="3577456"/>
            <a:ext cx="10909640" cy="1360045"/>
          </a:xfrm>
        </p:spPr>
        <p:txBody>
          <a:bodyPr anchor="b">
            <a:normAutofit/>
          </a:bodyPr>
          <a:lstStyle/>
          <a:p>
            <a:r>
              <a:rPr lang="de-CH" sz="6600" dirty="0"/>
              <a:t>Pitch Stadt St. Gallen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E06F3F8-8254-DBE5-EE7C-CBE9DAECA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77513" y="1197393"/>
            <a:ext cx="5636973" cy="1916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sketch line">
            <a:extLst>
              <a:ext uri="{FF2B5EF4-FFF2-40B4-BE49-F238E27FC236}">
                <a16:creationId xmlns:a16="http://schemas.microsoft.com/office/drawing/2014/main" id="{E6C0DD6B-6AA3-448F-9B99-8386295BC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550905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5E58E3A-6D67-807E-7481-CA03201BED24}"/>
              </a:ext>
            </a:extLst>
          </p:cNvPr>
          <p:cNvSpPr/>
          <p:nvPr/>
        </p:nvSpPr>
        <p:spPr>
          <a:xfrm>
            <a:off x="3346315" y="4937501"/>
            <a:ext cx="5285362" cy="723106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6E151C-F73C-6D80-6AC4-4EC36483D9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1" y="5490161"/>
            <a:ext cx="10909643" cy="723106"/>
          </a:xfrm>
        </p:spPr>
        <p:txBody>
          <a:bodyPr anchor="t">
            <a:normAutofit/>
          </a:bodyPr>
          <a:lstStyle/>
          <a:p>
            <a:r>
              <a:rPr lang="de-CH" sz="3600" dirty="0"/>
              <a:t>Team </a:t>
            </a:r>
            <a:r>
              <a:rPr lang="de-CH" sz="3600" dirty="0" err="1"/>
              <a:t>unkrETHiv</a:t>
            </a:r>
            <a:endParaRPr lang="de-CH" sz="36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37F6217-0AA2-6AE0-C502-43AB257E73EE}"/>
              </a:ext>
            </a:extLst>
          </p:cNvPr>
          <p:cNvCxnSpPr/>
          <p:nvPr/>
        </p:nvCxnSpPr>
        <p:spPr>
          <a:xfrm>
            <a:off x="3555305" y="5185458"/>
            <a:ext cx="521251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4594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C8953-52F0-3FA5-968B-1544D3002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462719" cy="1325563"/>
          </a:xfrm>
        </p:spPr>
        <p:txBody>
          <a:bodyPr/>
          <a:lstStyle/>
          <a:p>
            <a:r>
              <a:rPr lang="de-CH" dirty="0"/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5C42E-B334-9194-196F-2FE7DB503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300750"/>
          </a:xfrm>
        </p:spPr>
        <p:txBody>
          <a:bodyPr/>
          <a:lstStyle/>
          <a:p>
            <a:pPr marL="0" indent="0">
              <a:buNone/>
            </a:pPr>
            <a:r>
              <a:rPr lang="de-CH" dirty="0" err="1"/>
              <a:t>Buying</a:t>
            </a:r>
            <a:r>
              <a:rPr lang="de-CH" dirty="0"/>
              <a:t> </a:t>
            </a:r>
            <a:r>
              <a:rPr lang="de-CH" dirty="0" err="1"/>
              <a:t>stickers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 </a:t>
            </a:r>
            <a:r>
              <a:rPr lang="de-CH" dirty="0" err="1"/>
              <a:t>hassle</a:t>
            </a:r>
            <a:r>
              <a:rPr lang="de-CH" dirty="0"/>
              <a:t> and </a:t>
            </a:r>
            <a:r>
              <a:rPr lang="de-CH" dirty="0" err="1"/>
              <a:t>too</a:t>
            </a:r>
            <a:r>
              <a:rPr lang="de-CH" dirty="0"/>
              <a:t> </a:t>
            </a:r>
            <a:r>
              <a:rPr lang="de-CH" dirty="0" err="1"/>
              <a:t>complicated</a:t>
            </a:r>
            <a:endParaRPr lang="de-CH" dirty="0"/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 err="1"/>
              <a:t>Confusion</a:t>
            </a:r>
            <a:r>
              <a:rPr lang="de-CH" dirty="0"/>
              <a:t> </a:t>
            </a:r>
            <a:r>
              <a:rPr lang="de-CH" dirty="0" err="1"/>
              <a:t>leads</a:t>
            </a:r>
            <a:r>
              <a:rPr lang="de-CH" dirty="0"/>
              <a:t> to administrative </a:t>
            </a:r>
            <a:r>
              <a:rPr lang="de-CH" dirty="0" err="1"/>
              <a:t>burden</a:t>
            </a:r>
            <a:r>
              <a:rPr lang="de-CH" dirty="0"/>
              <a:t> and </a:t>
            </a:r>
            <a:r>
              <a:rPr lang="de-CH" dirty="0" err="1"/>
              <a:t>incorrect</a:t>
            </a:r>
            <a:r>
              <a:rPr lang="de-CH" dirty="0"/>
              <a:t> </a:t>
            </a:r>
            <a:r>
              <a:rPr lang="de-CH" dirty="0" err="1"/>
              <a:t>disposal</a:t>
            </a:r>
            <a:endParaRPr lang="de-C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D4BB86-1D62-AEC0-8675-B0CB5416CA53}"/>
              </a:ext>
            </a:extLst>
          </p:cNvPr>
          <p:cNvSpPr txBox="1"/>
          <p:nvPr/>
        </p:nvSpPr>
        <p:spPr>
          <a:xfrm>
            <a:off x="838199" y="2396164"/>
            <a:ext cx="103745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>
                <a:solidFill>
                  <a:srgbClr val="699C4A"/>
                </a:solidFill>
                <a:sym typeface="Wingdings" panose="05000000000000000000" pitchFamily="2" charset="2"/>
              </a:rPr>
              <a:t> </a:t>
            </a:r>
            <a:r>
              <a:rPr lang="de-CH" sz="2800" dirty="0" err="1">
                <a:solidFill>
                  <a:srgbClr val="699C4A"/>
                </a:solidFill>
                <a:sym typeface="Wingdings" panose="05000000000000000000" pitchFamily="2" charset="2"/>
              </a:rPr>
              <a:t>Make</a:t>
            </a:r>
            <a:r>
              <a:rPr lang="de-CH" sz="2800" dirty="0">
                <a:solidFill>
                  <a:srgbClr val="699C4A"/>
                </a:solidFill>
                <a:sym typeface="Wingdings" panose="05000000000000000000" pitchFamily="2" charset="2"/>
              </a:rPr>
              <a:t> </a:t>
            </a:r>
            <a:r>
              <a:rPr lang="de-CH" sz="2800" dirty="0" err="1">
                <a:solidFill>
                  <a:srgbClr val="699C4A"/>
                </a:solidFill>
                <a:sym typeface="Wingdings" panose="05000000000000000000" pitchFamily="2" charset="2"/>
              </a:rPr>
              <a:t>it</a:t>
            </a:r>
            <a:r>
              <a:rPr lang="de-CH" sz="2800" dirty="0">
                <a:solidFill>
                  <a:srgbClr val="699C4A"/>
                </a:solidFill>
                <a:sym typeface="Wingdings" panose="05000000000000000000" pitchFamily="2" charset="2"/>
              </a:rPr>
              <a:t> simple and </a:t>
            </a:r>
            <a:r>
              <a:rPr lang="de-CH" sz="2800" dirty="0" err="1">
                <a:solidFill>
                  <a:srgbClr val="699C4A"/>
                </a:solidFill>
                <a:sym typeface="Wingdings" panose="05000000000000000000" pitchFamily="2" charset="2"/>
              </a:rPr>
              <a:t>frictionless</a:t>
            </a:r>
            <a:endParaRPr lang="de-CH" sz="2800" dirty="0">
              <a:solidFill>
                <a:srgbClr val="699C4A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7D7B8FC-030B-7370-984F-5B451B6BB5E4}"/>
              </a:ext>
            </a:extLst>
          </p:cNvPr>
          <p:cNvSpPr txBox="1">
            <a:spLocks/>
          </p:cNvSpPr>
          <p:nvPr/>
        </p:nvSpPr>
        <p:spPr>
          <a:xfrm>
            <a:off x="3300919" y="365125"/>
            <a:ext cx="246271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solidFill>
                  <a:srgbClr val="699C4A"/>
                </a:solidFill>
              </a:rPr>
              <a:t>Solutions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1162F6-40B5-0C54-D509-E3A0BD9801E9}"/>
              </a:ext>
            </a:extLst>
          </p:cNvPr>
          <p:cNvCxnSpPr>
            <a:cxnSpLocks/>
          </p:cNvCxnSpPr>
          <p:nvPr/>
        </p:nvCxnSpPr>
        <p:spPr>
          <a:xfrm flipV="1">
            <a:off x="838199" y="979251"/>
            <a:ext cx="2376000" cy="181583"/>
          </a:xfrm>
          <a:prstGeom prst="line">
            <a:avLst/>
          </a:prstGeom>
          <a:ln w="76200">
            <a:solidFill>
              <a:srgbClr val="699C4A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5CB1FD2-7E3A-BE78-27F7-ED428829026B}"/>
              </a:ext>
            </a:extLst>
          </p:cNvPr>
          <p:cNvSpPr txBox="1"/>
          <p:nvPr/>
        </p:nvSpPr>
        <p:spPr>
          <a:xfrm>
            <a:off x="838198" y="3999702"/>
            <a:ext cx="103745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>
                <a:solidFill>
                  <a:srgbClr val="699C4A"/>
                </a:solidFill>
                <a:sym typeface="Wingdings" panose="05000000000000000000" pitchFamily="2" charset="2"/>
              </a:rPr>
              <a:t> Inform and support </a:t>
            </a:r>
            <a:r>
              <a:rPr lang="de-CH" sz="2800" dirty="0" err="1">
                <a:solidFill>
                  <a:srgbClr val="699C4A"/>
                </a:solidFill>
                <a:sym typeface="Wingdings" panose="05000000000000000000" pitchFamily="2" charset="2"/>
              </a:rPr>
              <a:t>citizens</a:t>
            </a:r>
            <a:endParaRPr lang="de-CH" sz="2800" dirty="0">
              <a:solidFill>
                <a:srgbClr val="699C4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857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C4F89-3C5A-6CBA-B798-4E0707033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560180" cy="5972014"/>
          </a:xfrm>
        </p:spPr>
        <p:txBody>
          <a:bodyPr>
            <a:normAutofit/>
          </a:bodyPr>
          <a:lstStyle/>
          <a:p>
            <a:r>
              <a:rPr lang="de-CH" sz="7200" dirty="0"/>
              <a:t>Our </a:t>
            </a:r>
            <a:br>
              <a:rPr lang="de-CH" sz="7200" dirty="0"/>
            </a:br>
            <a:r>
              <a:rPr lang="de-CH" sz="7200" dirty="0" err="1"/>
              <a:t>Result</a:t>
            </a:r>
            <a:endParaRPr lang="de-CH" sz="7200" dirty="0"/>
          </a:p>
        </p:txBody>
      </p:sp>
      <p:pic>
        <p:nvPicPr>
          <p:cNvPr id="4" name="recording-user-flow">
            <a:hlinkClick r:id="" action="ppaction://media"/>
            <a:extLst>
              <a:ext uri="{FF2B5EF4-FFF2-40B4-BE49-F238E27FC236}">
                <a16:creationId xmlns:a16="http://schemas.microsoft.com/office/drawing/2014/main" id="{3F5C59B5-AE07-40C3-FA33-1AC54AECDC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4343" b="5602"/>
          <a:stretch/>
        </p:blipFill>
        <p:spPr>
          <a:xfrm>
            <a:off x="4729087" y="762080"/>
            <a:ext cx="2733826" cy="533384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14EFA9B-FE1F-DA88-D3AC-32143019471A}"/>
              </a:ext>
            </a:extLst>
          </p:cNvPr>
          <p:cNvSpPr txBox="1">
            <a:spLocks/>
          </p:cNvSpPr>
          <p:nvPr/>
        </p:nvSpPr>
        <p:spPr>
          <a:xfrm>
            <a:off x="8369461" y="365125"/>
            <a:ext cx="3560180" cy="5972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3500" dirty="0"/>
              <a:t>App for Citizens</a:t>
            </a:r>
          </a:p>
        </p:txBody>
      </p:sp>
    </p:spTree>
    <p:extLst>
      <p:ext uri="{BB962C8B-B14F-4D97-AF65-F5344CB8AC3E}">
        <p14:creationId xmlns:p14="http://schemas.microsoft.com/office/powerpoint/2010/main" val="3512264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8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C4F89-3C5A-6CBA-B798-4E0707033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560180" cy="5972014"/>
          </a:xfrm>
        </p:spPr>
        <p:txBody>
          <a:bodyPr>
            <a:normAutofit/>
          </a:bodyPr>
          <a:lstStyle/>
          <a:p>
            <a:r>
              <a:rPr lang="de-CH" sz="7200" dirty="0"/>
              <a:t>Our </a:t>
            </a:r>
            <a:br>
              <a:rPr lang="de-CH" sz="7200" dirty="0"/>
            </a:br>
            <a:r>
              <a:rPr lang="de-CH" sz="7200" dirty="0" err="1"/>
              <a:t>Result</a:t>
            </a:r>
            <a:endParaRPr lang="de-CH" sz="72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14EFA9B-FE1F-DA88-D3AC-32143019471A}"/>
              </a:ext>
            </a:extLst>
          </p:cNvPr>
          <p:cNvSpPr txBox="1">
            <a:spLocks/>
          </p:cNvSpPr>
          <p:nvPr/>
        </p:nvSpPr>
        <p:spPr>
          <a:xfrm>
            <a:off x="8369461" y="365125"/>
            <a:ext cx="3560180" cy="5972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3500" dirty="0"/>
              <a:t>App for </a:t>
            </a:r>
            <a:r>
              <a:rPr lang="de-CH" sz="3500" dirty="0" err="1"/>
              <a:t>Collectors</a:t>
            </a:r>
            <a:endParaRPr lang="de-CH" sz="3500" dirty="0"/>
          </a:p>
        </p:txBody>
      </p:sp>
      <p:pic>
        <p:nvPicPr>
          <p:cNvPr id="3" name="VID20230324034947">
            <a:hlinkClick r:id="" action="ppaction://media"/>
            <a:extLst>
              <a:ext uri="{FF2B5EF4-FFF2-40B4-BE49-F238E27FC236}">
                <a16:creationId xmlns:a16="http://schemas.microsoft.com/office/drawing/2014/main" id="{57CE9FE4-FAF2-7B58-DA0D-50D23DDE53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56927" y="690199"/>
            <a:ext cx="3078145" cy="5477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468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8E1A8-381C-CD3F-8063-302CD4DD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solidFill>
                  <a:srgbClr val="699C4A"/>
                </a:solidFill>
              </a:rPr>
              <a:t>Our Focus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DE692-2929-AB08-7137-F1B020F879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/>
              <a:t>Keeping </a:t>
            </a:r>
            <a:r>
              <a:rPr lang="de-CH" dirty="0" err="1"/>
              <a:t>it</a:t>
            </a:r>
            <a:r>
              <a:rPr lang="de-CH" dirty="0"/>
              <a:t> simple				</a:t>
            </a:r>
            <a:r>
              <a:rPr lang="de-CH" dirty="0" err="1"/>
              <a:t>Accessible</a:t>
            </a:r>
            <a:r>
              <a:rPr lang="de-CH" dirty="0"/>
              <a:t> on all </a:t>
            </a:r>
            <a:r>
              <a:rPr lang="de-CH" dirty="0" err="1"/>
              <a:t>platforms</a:t>
            </a:r>
            <a:endParaRPr lang="de-CH" dirty="0"/>
          </a:p>
          <a:p>
            <a:pPr marL="0" indent="0">
              <a:buNone/>
            </a:pPr>
            <a:endParaRPr lang="de-CH" sz="4800" dirty="0"/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/>
              <a:t>Data </a:t>
            </a:r>
            <a:r>
              <a:rPr lang="de-CH" dirty="0" err="1"/>
              <a:t>protection</a:t>
            </a:r>
            <a:r>
              <a:rPr lang="de-CH" dirty="0"/>
              <a:t>				</a:t>
            </a:r>
            <a:r>
              <a:rPr lang="de-CH" dirty="0" err="1"/>
              <a:t>Backwards</a:t>
            </a:r>
            <a:r>
              <a:rPr lang="de-CH" dirty="0"/>
              <a:t> </a:t>
            </a:r>
            <a:r>
              <a:rPr lang="de-CH" dirty="0" err="1"/>
              <a:t>Compatibility</a:t>
            </a:r>
            <a:endParaRPr lang="de-CH" dirty="0"/>
          </a:p>
        </p:txBody>
      </p:sp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D2BB89A7-114D-2A64-25E0-E6D0524D32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532" y="1691310"/>
            <a:ext cx="1260000" cy="1260000"/>
          </a:xfrm>
          <a:prstGeom prst="rect">
            <a:avLst/>
          </a:prstGeom>
        </p:spPr>
      </p:pic>
      <p:pic>
        <p:nvPicPr>
          <p:cNvPr id="15" name="Picture 14" descr="Icon&#10;&#10;Description automatically generated">
            <a:extLst>
              <a:ext uri="{FF2B5EF4-FFF2-40B4-BE49-F238E27FC236}">
                <a16:creationId xmlns:a16="http://schemas.microsoft.com/office/drawing/2014/main" id="{33733030-D49F-8E91-383E-582EBFFC67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993" y="4345937"/>
            <a:ext cx="1056211" cy="1080000"/>
          </a:xfrm>
          <a:prstGeom prst="rect">
            <a:avLst/>
          </a:prstGeom>
        </p:spPr>
      </p:pic>
      <p:pic>
        <p:nvPicPr>
          <p:cNvPr id="17" name="Picture 16" descr="Icon&#10;&#10;Description automatically generated">
            <a:extLst>
              <a:ext uri="{FF2B5EF4-FFF2-40B4-BE49-F238E27FC236}">
                <a16:creationId xmlns:a16="http://schemas.microsoft.com/office/drawing/2014/main" id="{9D979734-9029-6F9E-A0C2-0AE3A0C472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967" y="4255937"/>
            <a:ext cx="1260000" cy="1260000"/>
          </a:xfrm>
          <a:prstGeom prst="rect">
            <a:avLst/>
          </a:prstGeom>
        </p:spPr>
      </p:pic>
      <p:pic>
        <p:nvPicPr>
          <p:cNvPr id="19" name="Picture 18" descr="A white app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347B05D1-21D8-AF3E-8F6B-451F6FC3BB7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84" t="21519" r="30620" b="27848"/>
          <a:stretch/>
        </p:blipFill>
        <p:spPr>
          <a:xfrm>
            <a:off x="6527022" y="2293694"/>
            <a:ext cx="584400" cy="720000"/>
          </a:xfrm>
          <a:prstGeom prst="rect">
            <a:avLst/>
          </a:prstGeom>
        </p:spPr>
      </p:pic>
      <p:pic>
        <p:nvPicPr>
          <p:cNvPr id="21" name="Picture 20" descr="A picture containing building, window, silhouette&#10;&#10;Description automatically generated">
            <a:extLst>
              <a:ext uri="{FF2B5EF4-FFF2-40B4-BE49-F238E27FC236}">
                <a16:creationId xmlns:a16="http://schemas.microsoft.com/office/drawing/2014/main" id="{B1E52F16-D970-B454-5585-9982FB017E8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0735" y="1450254"/>
            <a:ext cx="614058" cy="614058"/>
          </a:xfrm>
          <a:prstGeom prst="rect">
            <a:avLst/>
          </a:prstGeom>
        </p:spPr>
      </p:pic>
      <p:pic>
        <p:nvPicPr>
          <p:cNvPr id="23" name="Picture 22" descr="Icon&#10;&#10;Description automatically generated">
            <a:extLst>
              <a:ext uri="{FF2B5EF4-FFF2-40B4-BE49-F238E27FC236}">
                <a16:creationId xmlns:a16="http://schemas.microsoft.com/office/drawing/2014/main" id="{6A49C913-AFEC-840E-4F38-175FE3D58B7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6878" y="2392562"/>
            <a:ext cx="650082" cy="558748"/>
          </a:xfrm>
          <a:prstGeom prst="rect">
            <a:avLst/>
          </a:prstGeom>
        </p:spPr>
      </p:pic>
      <p:pic>
        <p:nvPicPr>
          <p:cNvPr id="25" name="Picture 24" descr="Icon&#10;&#10;Description automatically generated">
            <a:extLst>
              <a:ext uri="{FF2B5EF4-FFF2-40B4-BE49-F238E27FC236}">
                <a16:creationId xmlns:a16="http://schemas.microsoft.com/office/drawing/2014/main" id="{0D39FB7E-7B19-BD32-92E6-07BBC9BDE25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697" y="1409202"/>
            <a:ext cx="720000" cy="720000"/>
          </a:xfrm>
          <a:prstGeom prst="rect">
            <a:avLst/>
          </a:prstGeom>
        </p:spPr>
      </p:pic>
      <p:pic>
        <p:nvPicPr>
          <p:cNvPr id="29" name="Picture 28" descr="A picture containing light&#10;&#10;Description automatically generated">
            <a:extLst>
              <a:ext uri="{FF2B5EF4-FFF2-40B4-BE49-F238E27FC236}">
                <a16:creationId xmlns:a16="http://schemas.microsoft.com/office/drawing/2014/main" id="{DF303489-B309-1131-4AD4-9FC767D2A639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81" t="10191" r="20970" b="13582"/>
          <a:stretch/>
        </p:blipFill>
        <p:spPr>
          <a:xfrm>
            <a:off x="9677181" y="2231310"/>
            <a:ext cx="667632" cy="83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471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DE692-2929-AB08-7137-F1B020F879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de-CH" sz="18300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34227083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174</Words>
  <Application>Microsoft Office PowerPoint</Application>
  <PresentationFormat>Widescreen</PresentationFormat>
  <Paragraphs>35</Paragraphs>
  <Slides>6</Slides>
  <Notes>5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Source Sans Pro</vt:lpstr>
      <vt:lpstr>Office Theme</vt:lpstr>
      <vt:lpstr>Pitch Stadt St. Gallen</vt:lpstr>
      <vt:lpstr>Problems</vt:lpstr>
      <vt:lpstr>Our  Result</vt:lpstr>
      <vt:lpstr>Our  Result</vt:lpstr>
      <vt:lpstr>Our Focus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Presentation</dc:title>
  <dc:creator>Michael Siebenmann</dc:creator>
  <cp:lastModifiedBy>Michael Siebenmann</cp:lastModifiedBy>
  <cp:revision>1</cp:revision>
  <dcterms:created xsi:type="dcterms:W3CDTF">2023-03-23T20:43:26Z</dcterms:created>
  <dcterms:modified xsi:type="dcterms:W3CDTF">2023-03-24T08:50:13Z</dcterms:modified>
</cp:coreProperties>
</file>

<file path=docProps/thumbnail.jpeg>
</file>